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8" r:id="rId3"/>
    <p:sldId id="257" r:id="rId4"/>
  </p:sldIdLst>
  <p:sldSz cx="9144000" cy="7315200"/>
  <p:notesSz cx="7010400" cy="9296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034" autoAdjust="0"/>
    <p:restoredTop sz="94660"/>
  </p:normalViewPr>
  <p:slideViewPr>
    <p:cSldViewPr snapToGrid="0">
      <p:cViewPr varScale="1">
        <p:scale>
          <a:sx n="102" d="100"/>
          <a:sy n="102" d="100"/>
        </p:scale>
        <p:origin x="1068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97187"/>
            <a:ext cx="7772400" cy="2546773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842174"/>
            <a:ext cx="6858000" cy="1766146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16D30F-CB98-4ADE-8D4E-D1F69131B937}" type="datetimeFigureOut">
              <a:rPr lang="en-US" smtClean="0"/>
              <a:t>12/7/2018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B81C0-2CA2-4CA7-B672-8A7A420516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59864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16D30F-CB98-4ADE-8D4E-D1F69131B937}" type="datetimeFigureOut">
              <a:rPr lang="en-US" smtClean="0"/>
              <a:t>12/7/2018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B81C0-2CA2-4CA7-B672-8A7A420516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41860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389467"/>
            <a:ext cx="1971675" cy="6199294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1" y="389467"/>
            <a:ext cx="5800725" cy="6199294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16D30F-CB98-4ADE-8D4E-D1F69131B937}" type="datetimeFigureOut">
              <a:rPr lang="en-US" smtClean="0"/>
              <a:t>12/7/2018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B81C0-2CA2-4CA7-B672-8A7A420516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3870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16D30F-CB98-4ADE-8D4E-D1F69131B937}" type="datetimeFigureOut">
              <a:rPr lang="en-US" smtClean="0"/>
              <a:t>12/7/2018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B81C0-2CA2-4CA7-B672-8A7A420516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00615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823722"/>
            <a:ext cx="7886700" cy="3042919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895429"/>
            <a:ext cx="7886700" cy="1600199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16D30F-CB98-4ADE-8D4E-D1F69131B937}" type="datetimeFigureOut">
              <a:rPr lang="en-US" smtClean="0"/>
              <a:t>12/7/2018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B81C0-2CA2-4CA7-B672-8A7A420516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85900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947333"/>
            <a:ext cx="3886200" cy="464142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947333"/>
            <a:ext cx="3886200" cy="464142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16D30F-CB98-4ADE-8D4E-D1F69131B937}" type="datetimeFigureOut">
              <a:rPr lang="en-US" smtClean="0"/>
              <a:t>12/7/2018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B81C0-2CA2-4CA7-B672-8A7A420516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66716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89468"/>
            <a:ext cx="7886700" cy="141393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793241"/>
            <a:ext cx="3868340" cy="878839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672080"/>
            <a:ext cx="3868340" cy="393022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1" y="1793241"/>
            <a:ext cx="3887391" cy="878839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1" y="2672080"/>
            <a:ext cx="3887391" cy="393022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16D30F-CB98-4ADE-8D4E-D1F69131B937}" type="datetimeFigureOut">
              <a:rPr lang="en-US" smtClean="0"/>
              <a:t>12/7/2018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B81C0-2CA2-4CA7-B672-8A7A420516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23001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16D30F-CB98-4ADE-8D4E-D1F69131B937}" type="datetimeFigureOut">
              <a:rPr lang="en-US" smtClean="0"/>
              <a:t>12/7/2018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B81C0-2CA2-4CA7-B672-8A7A420516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5624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16D30F-CB98-4ADE-8D4E-D1F69131B937}" type="datetimeFigureOut">
              <a:rPr lang="en-US" smtClean="0"/>
              <a:t>12/7/2018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B81C0-2CA2-4CA7-B672-8A7A420516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92955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87680"/>
            <a:ext cx="2949178" cy="170688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1053255"/>
            <a:ext cx="4629150" cy="519853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194560"/>
            <a:ext cx="2949178" cy="406569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16D30F-CB98-4ADE-8D4E-D1F69131B937}" type="datetimeFigureOut">
              <a:rPr lang="en-US" smtClean="0"/>
              <a:t>12/7/2018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B81C0-2CA2-4CA7-B672-8A7A420516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15724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87680"/>
            <a:ext cx="2949178" cy="170688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1053255"/>
            <a:ext cx="4629150" cy="5198533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194560"/>
            <a:ext cx="2949178" cy="406569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16D30F-CB98-4ADE-8D4E-D1F69131B937}" type="datetimeFigureOut">
              <a:rPr lang="en-US" smtClean="0"/>
              <a:t>12/7/2018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B81C0-2CA2-4CA7-B672-8A7A420516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92652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89468"/>
            <a:ext cx="7886700" cy="141393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947333"/>
            <a:ext cx="7886700" cy="464142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780108"/>
            <a:ext cx="2057400" cy="3894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16D30F-CB98-4ADE-8D4E-D1F69131B937}" type="datetimeFigureOut">
              <a:rPr lang="en-US" smtClean="0"/>
              <a:t>12/7/2018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780108"/>
            <a:ext cx="3086100" cy="3894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780108"/>
            <a:ext cx="2057400" cy="3894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DB81C0-2CA2-4CA7-B672-8A7A420516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87503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12" Type="http://schemas.openxmlformats.org/officeDocument/2006/relationships/image" Target="../media/image22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6.png"/><Relationship Id="rId11" Type="http://schemas.openxmlformats.org/officeDocument/2006/relationships/image" Target="../media/image21.png"/><Relationship Id="rId5" Type="http://schemas.openxmlformats.org/officeDocument/2006/relationships/image" Target="../media/image15.png"/><Relationship Id="rId10" Type="http://schemas.openxmlformats.org/officeDocument/2006/relationships/image" Target="../media/image20.png"/><Relationship Id="rId4" Type="http://schemas.openxmlformats.org/officeDocument/2006/relationships/image" Target="../media/image14.png"/><Relationship Id="rId9" Type="http://schemas.openxmlformats.org/officeDocument/2006/relationships/image" Target="../media/image19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>
            <a:extLst>
              <a:ext uri="{FF2B5EF4-FFF2-40B4-BE49-F238E27FC236}">
                <a16:creationId xmlns:a16="http://schemas.microsoft.com/office/drawing/2014/main" id="{8D155383-5AA2-45F7-9714-1270697BC2B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61580" y="3824946"/>
            <a:ext cx="1686706" cy="3414056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0F0E7A18-2F78-4E82-8D92-278C23DC525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70689" y="3830057"/>
            <a:ext cx="1686706" cy="3414056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55719E67-C92A-45D0-82D7-27598D805D2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7788" y="765250"/>
            <a:ext cx="1049470" cy="171731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0CD93792-7308-478E-8D24-3F192ECCFF1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584978" y="749348"/>
            <a:ext cx="890459" cy="1733216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CB1EFA50-A242-40B1-9A92-DDC42C49AD6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285353" y="749348"/>
            <a:ext cx="1049470" cy="1717314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6DB745FA-5158-43AE-BB9F-857C41B446E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57762" y="5452578"/>
            <a:ext cx="1409822" cy="1097375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B6A71397-5F5B-4598-B861-4EEF6244770C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57762" y="4082934"/>
            <a:ext cx="1409822" cy="1097375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A3A0686D-9179-4BAD-A77A-9BFA0A6C2120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384560" y="658980"/>
            <a:ext cx="1421381" cy="1047333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D2110DE6-4D85-439C-87E4-B904609F7515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467767" y="1778115"/>
            <a:ext cx="1421381" cy="1047333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D1A0E397-86FD-4C38-AF00-12C42E92E8CA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 rot="5400000">
            <a:off x="4621596" y="4568122"/>
            <a:ext cx="2029972" cy="484633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EAF51383-C4A1-436B-98AB-2A7FDDA76A10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 rot="16200000">
            <a:off x="5731945" y="4583064"/>
            <a:ext cx="2029972" cy="4846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86649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23">
            <a:extLst>
              <a:ext uri="{FF2B5EF4-FFF2-40B4-BE49-F238E27FC236}">
                <a16:creationId xmlns:a16="http://schemas.microsoft.com/office/drawing/2014/main" id="{0D8AE82F-8CA2-4960-9616-2C58948E739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61580" y="3810394"/>
            <a:ext cx="1686706" cy="3414056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E3777EFD-2589-49FA-8B2A-3A765FF90A3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82186" y="3824946"/>
            <a:ext cx="1686706" cy="3414056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A7387209-2AEB-4E9F-A371-86CAFF45ECE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9063" y="769367"/>
            <a:ext cx="1049470" cy="1717314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ABB005CF-B615-48EC-A57A-14108736277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583594" y="742153"/>
            <a:ext cx="890459" cy="1733216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C95A27BD-345C-4DBF-BD8B-5F9F22612E0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269945" y="759712"/>
            <a:ext cx="1049470" cy="1717314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DAAA984C-BD0C-40FA-808B-B8B99EFD11D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61266" y="4087051"/>
            <a:ext cx="1409822" cy="1097375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9BAE9ACD-60CB-40EF-8A2F-E602E9FA380E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57762" y="5448458"/>
            <a:ext cx="1409822" cy="1097375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57A70764-448E-4198-93DE-F6A2F0F9E511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384560" y="648182"/>
            <a:ext cx="1421381" cy="1047333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209AED49-170B-442F-A885-79518238DF97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483175" y="1772982"/>
            <a:ext cx="1421381" cy="1047333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07F59628-FC4C-4E40-B12A-61E7564D5D6A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 rot="5400000">
            <a:off x="4621596" y="4567150"/>
            <a:ext cx="2029972" cy="484633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25A7BAD1-B767-4D42-BF81-B095BE4D4DDC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 rot="16200000">
            <a:off x="5743443" y="4567149"/>
            <a:ext cx="2029972" cy="4846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82543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E8E3CD-6CA3-4E26-950E-874F107A08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45F662A-6B0A-4062-85F7-C95D0CE3D26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89789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48</TotalTime>
  <Words>0</Words>
  <Application>Microsoft Office PowerPoint</Application>
  <PresentationFormat>Custom</PresentationFormat>
  <Paragraphs>0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Folea, Rick</dc:creator>
  <cp:lastModifiedBy>Folea, Rick</cp:lastModifiedBy>
  <cp:revision>5</cp:revision>
  <cp:lastPrinted>2018-12-07T19:13:18Z</cp:lastPrinted>
  <dcterms:created xsi:type="dcterms:W3CDTF">2018-11-29T18:35:47Z</dcterms:created>
  <dcterms:modified xsi:type="dcterms:W3CDTF">2018-12-07T19:16:51Z</dcterms:modified>
</cp:coreProperties>
</file>